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78" r:id="rId4"/>
    <p:sldId id="258" r:id="rId5"/>
    <p:sldId id="257" r:id="rId6"/>
    <p:sldId id="259" r:id="rId7"/>
    <p:sldId id="279" r:id="rId8"/>
    <p:sldId id="261" r:id="rId9"/>
    <p:sldId id="287" r:id="rId10"/>
    <p:sldId id="262" r:id="rId11"/>
    <p:sldId id="288" r:id="rId12"/>
    <p:sldId id="263" r:id="rId13"/>
    <p:sldId id="280" r:id="rId14"/>
    <p:sldId id="264" r:id="rId15"/>
    <p:sldId id="265" r:id="rId16"/>
    <p:sldId id="266" r:id="rId17"/>
    <p:sldId id="281" r:id="rId18"/>
    <p:sldId id="267" r:id="rId19"/>
    <p:sldId id="268" r:id="rId20"/>
    <p:sldId id="269" r:id="rId21"/>
    <p:sldId id="270" r:id="rId22"/>
    <p:sldId id="271" r:id="rId23"/>
    <p:sldId id="272" r:id="rId24"/>
    <p:sldId id="282" r:id="rId25"/>
    <p:sldId id="274" r:id="rId26"/>
    <p:sldId id="275" r:id="rId27"/>
    <p:sldId id="289" r:id="rId28"/>
    <p:sldId id="276" r:id="rId29"/>
    <p:sldId id="283" r:id="rId30"/>
    <p:sldId id="277" r:id="rId31"/>
    <p:sldId id="284"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7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E53AD-F4DE-D144-BA02-D1E1C57EDC8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25239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E53AD-F4DE-D144-BA02-D1E1C57EDC8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391553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E53AD-F4DE-D144-BA02-D1E1C57EDC8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193695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E53AD-F4DE-D144-BA02-D1E1C57EDC8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33043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E53AD-F4DE-D144-BA02-D1E1C57EDC8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423440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E53AD-F4DE-D144-BA02-D1E1C57EDC8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393996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FE53AD-F4DE-D144-BA02-D1E1C57EDC80}" type="datetimeFigureOut">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196931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E53AD-F4DE-D144-BA02-D1E1C57EDC80}" type="datetimeFigureOut">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82352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E53AD-F4DE-D144-BA02-D1E1C57EDC80}" type="datetimeFigureOut">
              <a:rPr lang="en-US" smtClean="0"/>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163392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E53AD-F4DE-D144-BA02-D1E1C57EDC8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271441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E53AD-F4DE-D144-BA02-D1E1C57EDC8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C5D57-8C85-CD44-B562-E80715B4CA65}" type="slidenum">
              <a:rPr lang="en-US" smtClean="0"/>
              <a:t>‹#›</a:t>
            </a:fld>
            <a:endParaRPr lang="en-US"/>
          </a:p>
        </p:txBody>
      </p:sp>
    </p:spTree>
    <p:extLst>
      <p:ext uri="{BB962C8B-B14F-4D97-AF65-F5344CB8AC3E}">
        <p14:creationId xmlns:p14="http://schemas.microsoft.com/office/powerpoint/2010/main" val="311942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E53AD-F4DE-D144-BA02-D1E1C57EDC80}" type="datetimeFigureOut">
              <a:rPr lang="en-US" smtClean="0"/>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C5D57-8C85-CD44-B562-E80715B4CA65}" type="slidenum">
              <a:rPr lang="en-US" smtClean="0"/>
              <a:t>‹#›</a:t>
            </a:fld>
            <a:endParaRPr lang="en-US"/>
          </a:p>
        </p:txBody>
      </p:sp>
    </p:spTree>
    <p:extLst>
      <p:ext uri="{BB962C8B-B14F-4D97-AF65-F5344CB8AC3E}">
        <p14:creationId xmlns:p14="http://schemas.microsoft.com/office/powerpoint/2010/main" val="1327076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cc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31" y="0"/>
            <a:ext cx="9762278" cy="6858000"/>
          </a:xfrm>
          <a:prstGeom prst="rect">
            <a:avLst/>
          </a:prstGeom>
        </p:spPr>
      </p:pic>
    </p:spTree>
    <p:extLst>
      <p:ext uri="{BB962C8B-B14F-4D97-AF65-F5344CB8AC3E}">
        <p14:creationId xmlns:p14="http://schemas.microsoft.com/office/powerpoint/2010/main" val="1942593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t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593" y="0"/>
            <a:ext cx="5622311" cy="6929191"/>
          </a:xfrm>
          <a:prstGeom prst="rect">
            <a:avLst/>
          </a:prstGeom>
        </p:spPr>
      </p:pic>
    </p:spTree>
    <p:extLst>
      <p:ext uri="{BB962C8B-B14F-4D97-AF65-F5344CB8AC3E}">
        <p14:creationId xmlns:p14="http://schemas.microsoft.com/office/powerpoint/2010/main" val="3387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23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258" y="340770"/>
            <a:ext cx="8301815" cy="6586418"/>
          </a:xfrm>
          <a:prstGeom prst="rect">
            <a:avLst/>
          </a:prstGeom>
          <a:noFill/>
        </p:spPr>
        <p:txBody>
          <a:bodyPr wrap="square" rtlCol="0">
            <a:spAutoFit/>
          </a:bodyPr>
          <a:lstStyle/>
          <a:p>
            <a:pPr algn="ctr"/>
            <a:r>
              <a:rPr lang="en-US" sz="3200" i="1" dirty="0" smtClean="0"/>
              <a:t> The Huron Carol </a:t>
            </a:r>
          </a:p>
          <a:p>
            <a:r>
              <a:rPr lang="en-US" sz="3200" dirty="0" err="1" smtClean="0"/>
              <a:t>‘Twas</a:t>
            </a:r>
            <a:r>
              <a:rPr lang="en-US" sz="3200" dirty="0" smtClean="0"/>
              <a:t> in the moon of wintertime , when all the birds had fled,</a:t>
            </a:r>
          </a:p>
          <a:p>
            <a:r>
              <a:rPr lang="en-US" sz="3200" dirty="0" smtClean="0"/>
              <a:t>That mighty </a:t>
            </a:r>
            <a:r>
              <a:rPr lang="en-US" sz="3200" dirty="0" err="1" smtClean="0"/>
              <a:t>Gitchi</a:t>
            </a:r>
            <a:r>
              <a:rPr lang="en-US" sz="3200" dirty="0" smtClean="0"/>
              <a:t> Manitou sent angel choirs instead.</a:t>
            </a:r>
          </a:p>
          <a:p>
            <a:r>
              <a:rPr lang="en-US" sz="3200" dirty="0" smtClean="0"/>
              <a:t>Before their light the stars grew dim, </a:t>
            </a:r>
          </a:p>
          <a:p>
            <a:r>
              <a:rPr lang="en-US" sz="3200" dirty="0" smtClean="0"/>
              <a:t>And </a:t>
            </a:r>
            <a:r>
              <a:rPr lang="en-US" sz="3200" dirty="0" err="1" smtClean="0"/>
              <a:t>wond’ring</a:t>
            </a:r>
            <a:r>
              <a:rPr lang="en-US" sz="3200" dirty="0" smtClean="0"/>
              <a:t> hunters heard the hymn:</a:t>
            </a:r>
          </a:p>
          <a:p>
            <a:endParaRPr lang="en-US" sz="3200" dirty="0"/>
          </a:p>
          <a:p>
            <a:r>
              <a:rPr lang="en-US" sz="3200" i="1" dirty="0" smtClean="0"/>
              <a:t>Refrain</a:t>
            </a:r>
          </a:p>
          <a:p>
            <a:r>
              <a:rPr lang="en-US" sz="3200" dirty="0" smtClean="0"/>
              <a:t>Jesus your King is born, </a:t>
            </a:r>
          </a:p>
          <a:p>
            <a:r>
              <a:rPr lang="en-US" sz="3200" dirty="0" smtClean="0"/>
              <a:t>Jesus is born,</a:t>
            </a:r>
          </a:p>
          <a:p>
            <a:r>
              <a:rPr lang="en-US" sz="3200" dirty="0" smtClean="0"/>
              <a:t>In excelsis gloria.</a:t>
            </a:r>
          </a:p>
          <a:p>
            <a:endParaRPr lang="en-US" sz="2000" dirty="0"/>
          </a:p>
          <a:p>
            <a:endParaRPr lang="en-US" i="1" dirty="0"/>
          </a:p>
        </p:txBody>
      </p:sp>
    </p:spTree>
    <p:extLst>
      <p:ext uri="{BB962C8B-B14F-4D97-AF65-F5344CB8AC3E}">
        <p14:creationId xmlns:p14="http://schemas.microsoft.com/office/powerpoint/2010/main" val="1770629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096" y="464687"/>
            <a:ext cx="7976557" cy="6463309"/>
          </a:xfrm>
          <a:prstGeom prst="rect">
            <a:avLst/>
          </a:prstGeom>
          <a:noFill/>
        </p:spPr>
        <p:txBody>
          <a:bodyPr wrap="square" rtlCol="0">
            <a:spAutoFit/>
          </a:bodyPr>
          <a:lstStyle/>
          <a:p>
            <a:r>
              <a:rPr lang="en-US" sz="3600" dirty="0" smtClean="0"/>
              <a:t>O children of the forest free,  O Sons of Manitou</a:t>
            </a:r>
          </a:p>
          <a:p>
            <a:r>
              <a:rPr lang="en-US" sz="3600" dirty="0" smtClean="0"/>
              <a:t>The holy child of earth and </a:t>
            </a:r>
            <a:r>
              <a:rPr lang="en-US" sz="3600" dirty="0" err="1" smtClean="0"/>
              <a:t>heav’n</a:t>
            </a:r>
            <a:r>
              <a:rPr lang="en-US" sz="3600" dirty="0" smtClean="0"/>
              <a:t> Is born today for you.</a:t>
            </a:r>
          </a:p>
          <a:p>
            <a:r>
              <a:rPr lang="en-US" sz="3600" dirty="0" smtClean="0"/>
              <a:t>Come kneel before the radiant boy, </a:t>
            </a:r>
          </a:p>
          <a:p>
            <a:r>
              <a:rPr lang="en-US" sz="3600" dirty="0" smtClean="0"/>
              <a:t>Who brings you beauty, peace and joy:</a:t>
            </a:r>
          </a:p>
          <a:p>
            <a:endParaRPr lang="en-US" sz="3600" dirty="0" smtClean="0"/>
          </a:p>
          <a:p>
            <a:r>
              <a:rPr lang="en-US" sz="3600" i="1" dirty="0" smtClean="0"/>
              <a:t>Refrain</a:t>
            </a:r>
          </a:p>
          <a:p>
            <a:r>
              <a:rPr lang="en-US" sz="3600" dirty="0" smtClean="0"/>
              <a:t>Jesus your King is born, </a:t>
            </a:r>
          </a:p>
          <a:p>
            <a:r>
              <a:rPr lang="en-US" sz="3600" dirty="0" smtClean="0"/>
              <a:t>Jesus is born,</a:t>
            </a:r>
          </a:p>
          <a:p>
            <a:r>
              <a:rPr lang="en-US" sz="3600" dirty="0" smtClean="0"/>
              <a:t>In excelsis gloria.</a:t>
            </a:r>
          </a:p>
          <a:p>
            <a:endParaRPr lang="en-US" dirty="0"/>
          </a:p>
        </p:txBody>
      </p:sp>
    </p:spTree>
    <p:extLst>
      <p:ext uri="{BB962C8B-B14F-4D97-AF65-F5344CB8AC3E}">
        <p14:creationId xmlns:p14="http://schemas.microsoft.com/office/powerpoint/2010/main" val="87570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5" y="309791"/>
            <a:ext cx="8534141" cy="6247865"/>
          </a:xfrm>
          <a:prstGeom prst="rect">
            <a:avLst/>
          </a:prstGeom>
          <a:noFill/>
        </p:spPr>
        <p:txBody>
          <a:bodyPr wrap="square" rtlCol="0">
            <a:spAutoFit/>
          </a:bodyPr>
          <a:lstStyle/>
          <a:p>
            <a:pPr algn="ctr"/>
            <a:r>
              <a:rPr lang="en-US" sz="2800" b="1" dirty="0" smtClean="0">
                <a:latin typeface="Apple Chancery"/>
                <a:cs typeface="Apple Chancery"/>
              </a:rPr>
              <a:t>Luke </a:t>
            </a:r>
            <a:r>
              <a:rPr lang="en-US" sz="2800" b="1" dirty="0" smtClean="0">
                <a:latin typeface="Apple Chancery"/>
                <a:cs typeface="Apple Chancery"/>
              </a:rPr>
              <a:t>2: </a:t>
            </a:r>
            <a:r>
              <a:rPr lang="en-US" sz="2800" b="1" dirty="0" smtClean="0">
                <a:latin typeface="Apple Chancery"/>
                <a:cs typeface="Apple Chancery"/>
              </a:rPr>
              <a:t>8-13</a:t>
            </a:r>
            <a:endParaRPr lang="en-US" sz="2400" dirty="0" smtClean="0">
              <a:latin typeface="Apple Chancery"/>
              <a:cs typeface="Apple Chancery"/>
            </a:endParaRPr>
          </a:p>
          <a:p>
            <a:endParaRPr lang="en-US" dirty="0"/>
          </a:p>
          <a:p>
            <a:r>
              <a:rPr lang="en-CA" sz="2800" dirty="0"/>
              <a:t>In the countryside, close by there were shepherds out in the fields keeping guard over their sheep during the watches of the night. An angel of the Lord stood over them and the glory of the Lord shone round them. They were terrified, but the angel said, “Do not be afraid. Look, I bring you news of great joy, a joy to be shared by the whole people. Today in the town of David a saviour has been born to you; he is Christ the Lord. And here is a sign for you: you will find a baby wrapped in swaddling clothes and lying in a manger. And all at once with the angel there was a great throng of the hosts of heaven, praising God….. </a:t>
            </a:r>
          </a:p>
          <a:p>
            <a:endParaRPr lang="en-US" dirty="0"/>
          </a:p>
        </p:txBody>
      </p:sp>
    </p:spTree>
    <p:extLst>
      <p:ext uri="{BB962C8B-B14F-4D97-AF65-F5344CB8AC3E}">
        <p14:creationId xmlns:p14="http://schemas.microsoft.com/office/powerpoint/2010/main" val="2261136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nunciation-to-the-shephe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51" y="1"/>
            <a:ext cx="10492575" cy="6858000"/>
          </a:xfrm>
          <a:prstGeom prst="rect">
            <a:avLst/>
          </a:prstGeom>
        </p:spPr>
      </p:pic>
    </p:spTree>
    <p:extLst>
      <p:ext uri="{BB962C8B-B14F-4D97-AF65-F5344CB8AC3E}">
        <p14:creationId xmlns:p14="http://schemas.microsoft.com/office/powerpoint/2010/main" val="2382547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04" y="325281"/>
            <a:ext cx="8673538" cy="5786199"/>
          </a:xfrm>
          <a:prstGeom prst="rect">
            <a:avLst/>
          </a:prstGeom>
          <a:noFill/>
        </p:spPr>
        <p:txBody>
          <a:bodyPr wrap="square" rtlCol="0">
            <a:spAutoFit/>
          </a:bodyPr>
          <a:lstStyle/>
          <a:p>
            <a:pPr algn="ctr"/>
            <a:r>
              <a:rPr lang="en-US" sz="3200" i="1" dirty="0" smtClean="0"/>
              <a:t>The First </a:t>
            </a:r>
            <a:r>
              <a:rPr lang="en-US" sz="3200" i="1" dirty="0" err="1" smtClean="0"/>
              <a:t>Nowell</a:t>
            </a:r>
            <a:r>
              <a:rPr lang="en-US" sz="3200" i="1" dirty="0" smtClean="0"/>
              <a:t> </a:t>
            </a:r>
          </a:p>
          <a:p>
            <a:r>
              <a:rPr lang="en-US" sz="3200" dirty="0" smtClean="0"/>
              <a:t>The first </a:t>
            </a:r>
            <a:r>
              <a:rPr lang="en-US" sz="3200" dirty="0" err="1" smtClean="0"/>
              <a:t>Nowell</a:t>
            </a:r>
            <a:r>
              <a:rPr lang="en-US" sz="3200" dirty="0" smtClean="0"/>
              <a:t> the angel did say</a:t>
            </a:r>
          </a:p>
          <a:p>
            <a:r>
              <a:rPr lang="en-US" sz="3200" dirty="0" smtClean="0"/>
              <a:t>Was to certain poor shepherds in fields as they lay;</a:t>
            </a:r>
          </a:p>
          <a:p>
            <a:r>
              <a:rPr lang="en-US" sz="3200" dirty="0" smtClean="0"/>
              <a:t>In fields where they lay keeping their sheep, </a:t>
            </a:r>
          </a:p>
          <a:p>
            <a:r>
              <a:rPr lang="en-US" sz="3200" dirty="0" smtClean="0"/>
              <a:t>On a cold winter’s night that was so deep.</a:t>
            </a:r>
          </a:p>
          <a:p>
            <a:endParaRPr lang="en-US" sz="3200" dirty="0"/>
          </a:p>
          <a:p>
            <a:r>
              <a:rPr lang="en-US" sz="3200" i="1" dirty="0" smtClean="0"/>
              <a:t>Refrain</a:t>
            </a:r>
          </a:p>
          <a:p>
            <a:r>
              <a:rPr lang="en-US" sz="3200" dirty="0" err="1" smtClean="0"/>
              <a:t>Nowell</a:t>
            </a:r>
            <a:r>
              <a:rPr lang="en-US" sz="3200" dirty="0" smtClean="0"/>
              <a:t>, </a:t>
            </a:r>
            <a:r>
              <a:rPr lang="en-US" sz="3200" dirty="0" err="1" smtClean="0"/>
              <a:t>Nowell</a:t>
            </a:r>
            <a:r>
              <a:rPr lang="en-US" sz="3200" dirty="0" smtClean="0"/>
              <a:t>, </a:t>
            </a:r>
            <a:r>
              <a:rPr lang="en-US" sz="3200" dirty="0" err="1" smtClean="0"/>
              <a:t>Nowell</a:t>
            </a:r>
            <a:r>
              <a:rPr lang="en-US" sz="3200" dirty="0" smtClean="0"/>
              <a:t>, </a:t>
            </a:r>
            <a:r>
              <a:rPr lang="en-US" sz="3200" dirty="0" err="1" smtClean="0"/>
              <a:t>Nowell</a:t>
            </a:r>
            <a:endParaRPr lang="en-US" sz="3200" dirty="0" smtClean="0"/>
          </a:p>
          <a:p>
            <a:r>
              <a:rPr lang="en-US" sz="3200" dirty="0" smtClean="0"/>
              <a:t>Born is the King of Israel.</a:t>
            </a:r>
          </a:p>
          <a:p>
            <a:r>
              <a:rPr lang="en-US" sz="3200" dirty="0" err="1" smtClean="0"/>
              <a:t>Nowell</a:t>
            </a:r>
            <a:r>
              <a:rPr lang="en-US" sz="3200" dirty="0" smtClean="0"/>
              <a:t>, </a:t>
            </a:r>
            <a:r>
              <a:rPr lang="en-US" sz="3200" dirty="0" err="1" smtClean="0"/>
              <a:t>Nowell</a:t>
            </a:r>
            <a:r>
              <a:rPr lang="en-US" sz="3200" dirty="0" smtClean="0"/>
              <a:t>, </a:t>
            </a:r>
            <a:r>
              <a:rPr lang="en-US" sz="3200" dirty="0" err="1" smtClean="0"/>
              <a:t>Nowell</a:t>
            </a:r>
            <a:r>
              <a:rPr lang="en-US" sz="3200" dirty="0" smtClean="0"/>
              <a:t>, </a:t>
            </a:r>
            <a:r>
              <a:rPr lang="en-US" sz="3200" dirty="0" err="1" smtClean="0"/>
              <a:t>Nowell</a:t>
            </a:r>
            <a:endParaRPr lang="en-US" sz="3200" dirty="0" smtClean="0"/>
          </a:p>
          <a:p>
            <a:r>
              <a:rPr lang="en-US" sz="3200" dirty="0" smtClean="0"/>
              <a:t>Born is the King of Israel.</a:t>
            </a:r>
          </a:p>
          <a:p>
            <a:endParaRPr lang="en-US" dirty="0"/>
          </a:p>
        </p:txBody>
      </p:sp>
    </p:spTree>
    <p:extLst>
      <p:ext uri="{BB962C8B-B14F-4D97-AF65-F5344CB8AC3E}">
        <p14:creationId xmlns:p14="http://schemas.microsoft.com/office/powerpoint/2010/main" val="1172830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188" y="433708"/>
            <a:ext cx="8363769" cy="6186310"/>
          </a:xfrm>
          <a:prstGeom prst="rect">
            <a:avLst/>
          </a:prstGeom>
          <a:noFill/>
        </p:spPr>
        <p:txBody>
          <a:bodyPr wrap="square" rtlCol="0">
            <a:spAutoFit/>
          </a:bodyPr>
          <a:lstStyle/>
          <a:p>
            <a:r>
              <a:rPr lang="en-US" sz="3600" dirty="0" smtClean="0"/>
              <a:t>They looked up and saw a star</a:t>
            </a:r>
          </a:p>
          <a:p>
            <a:r>
              <a:rPr lang="en-US" sz="3600" dirty="0" smtClean="0"/>
              <a:t>Shining in the east, beyond them far,</a:t>
            </a:r>
          </a:p>
          <a:p>
            <a:r>
              <a:rPr lang="en-US" sz="3600" dirty="0" smtClean="0"/>
              <a:t>And to the earth it gave great light,</a:t>
            </a:r>
          </a:p>
          <a:p>
            <a:r>
              <a:rPr lang="en-US" sz="3600" dirty="0" smtClean="0"/>
              <a:t>And so it continued both day and night.</a:t>
            </a:r>
          </a:p>
          <a:p>
            <a:endParaRPr lang="en-US" sz="3600" dirty="0"/>
          </a:p>
          <a:p>
            <a:r>
              <a:rPr lang="en-US" sz="3600" i="1" dirty="0" smtClean="0"/>
              <a:t>Refrain</a:t>
            </a:r>
          </a:p>
          <a:p>
            <a:r>
              <a:rPr lang="en-US" sz="3600" dirty="0" err="1" smtClean="0"/>
              <a:t>Nowell</a:t>
            </a:r>
            <a:r>
              <a:rPr lang="en-US" sz="3600" dirty="0" smtClean="0"/>
              <a:t>, </a:t>
            </a:r>
            <a:r>
              <a:rPr lang="en-US" sz="3600" dirty="0" err="1" smtClean="0"/>
              <a:t>Nowell</a:t>
            </a:r>
            <a:r>
              <a:rPr lang="en-US" sz="3600" dirty="0" smtClean="0"/>
              <a:t>, </a:t>
            </a:r>
            <a:r>
              <a:rPr lang="en-US" sz="3600" dirty="0" err="1" smtClean="0"/>
              <a:t>Nowell</a:t>
            </a:r>
            <a:r>
              <a:rPr lang="en-US" sz="3600" dirty="0" smtClean="0"/>
              <a:t>, </a:t>
            </a:r>
            <a:r>
              <a:rPr lang="en-US" sz="3600" dirty="0" err="1" smtClean="0"/>
              <a:t>Nowell</a:t>
            </a:r>
            <a:endParaRPr lang="en-US" sz="3600" dirty="0" smtClean="0"/>
          </a:p>
          <a:p>
            <a:r>
              <a:rPr lang="en-US" sz="3600" dirty="0" smtClean="0"/>
              <a:t>Born is the King of Israel.</a:t>
            </a:r>
          </a:p>
          <a:p>
            <a:r>
              <a:rPr lang="en-US" sz="3600" dirty="0" err="1" smtClean="0"/>
              <a:t>Nowell</a:t>
            </a:r>
            <a:r>
              <a:rPr lang="en-US" sz="3600" dirty="0" smtClean="0"/>
              <a:t>, </a:t>
            </a:r>
            <a:r>
              <a:rPr lang="en-US" sz="3600" dirty="0" err="1" smtClean="0"/>
              <a:t>Nowell</a:t>
            </a:r>
            <a:r>
              <a:rPr lang="en-US" sz="3600" dirty="0" smtClean="0"/>
              <a:t>, </a:t>
            </a:r>
            <a:r>
              <a:rPr lang="en-US" sz="3600" dirty="0" err="1" smtClean="0"/>
              <a:t>Nowell</a:t>
            </a:r>
            <a:r>
              <a:rPr lang="en-US" sz="3600" dirty="0" smtClean="0"/>
              <a:t>, </a:t>
            </a:r>
            <a:r>
              <a:rPr lang="en-US" sz="3600" dirty="0" err="1" smtClean="0"/>
              <a:t>Nowell</a:t>
            </a:r>
            <a:endParaRPr lang="en-US" sz="3600" dirty="0" smtClean="0"/>
          </a:p>
          <a:p>
            <a:r>
              <a:rPr lang="en-US" sz="3600" dirty="0" smtClean="0"/>
              <a:t>Born is the King of Israel.</a:t>
            </a:r>
          </a:p>
          <a:p>
            <a:endParaRPr lang="en-US" sz="3600" dirty="0"/>
          </a:p>
        </p:txBody>
      </p:sp>
    </p:spTree>
    <p:extLst>
      <p:ext uri="{BB962C8B-B14F-4D97-AF65-F5344CB8AC3E}">
        <p14:creationId xmlns:p14="http://schemas.microsoft.com/office/powerpoint/2010/main" val="368838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38" y="294302"/>
            <a:ext cx="8611585" cy="5786199"/>
          </a:xfrm>
          <a:prstGeom prst="rect">
            <a:avLst/>
          </a:prstGeom>
          <a:noFill/>
        </p:spPr>
        <p:txBody>
          <a:bodyPr wrap="square" rtlCol="0">
            <a:spAutoFit/>
          </a:bodyPr>
          <a:lstStyle/>
          <a:p>
            <a:pPr algn="ctr"/>
            <a:r>
              <a:rPr lang="en-US" sz="3200" dirty="0" smtClean="0">
                <a:latin typeface="Apple Chancery"/>
                <a:cs typeface="Apple Chancery"/>
              </a:rPr>
              <a:t>Luke 2:15-18</a:t>
            </a:r>
            <a:endParaRPr lang="en-US" sz="2400" dirty="0" smtClean="0">
              <a:latin typeface="Apple Chancery"/>
              <a:cs typeface="Apple Chancery"/>
            </a:endParaRPr>
          </a:p>
          <a:p>
            <a:endParaRPr lang="en-US" dirty="0"/>
          </a:p>
          <a:p>
            <a:r>
              <a:rPr lang="en-CA" sz="3200" dirty="0"/>
              <a:t>Now it happened that when the angels had gone from them into heaven, the shepherds said to one another, “Let us go to Bethlehem and see this event which the Lord has made known to us.” So they hurried away and found Mary and Joseph, and the baby lying in the manger. When they saw the child they repeated what they had been told about him, and everyone who heard it was astonished at what the shepherds said to them. </a:t>
            </a:r>
          </a:p>
          <a:p>
            <a:endParaRPr lang="en-US" sz="3200" dirty="0"/>
          </a:p>
        </p:txBody>
      </p:sp>
    </p:spTree>
    <p:extLst>
      <p:ext uri="{BB962C8B-B14F-4D97-AF65-F5344CB8AC3E}">
        <p14:creationId xmlns:p14="http://schemas.microsoft.com/office/powerpoint/2010/main" val="5310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ivit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01278"/>
          </a:xfrm>
          <a:prstGeom prst="rect">
            <a:avLst/>
          </a:prstGeom>
        </p:spPr>
      </p:pic>
    </p:spTree>
    <p:extLst>
      <p:ext uri="{BB962C8B-B14F-4D97-AF65-F5344CB8AC3E}">
        <p14:creationId xmlns:p14="http://schemas.microsoft.com/office/powerpoint/2010/main" val="207184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27" y="511155"/>
            <a:ext cx="7821673" cy="5570756"/>
          </a:xfrm>
          <a:prstGeom prst="rect">
            <a:avLst/>
          </a:prstGeom>
          <a:noFill/>
        </p:spPr>
        <p:txBody>
          <a:bodyPr wrap="square" rtlCol="0">
            <a:spAutoFit/>
          </a:bodyPr>
          <a:lstStyle/>
          <a:p>
            <a:pPr algn="ctr"/>
            <a:r>
              <a:rPr lang="en-US" sz="3600" i="1" dirty="0" smtClean="0"/>
              <a:t>O come, O come Emmanuel </a:t>
            </a:r>
          </a:p>
          <a:p>
            <a:endParaRPr lang="en-US" sz="4000" dirty="0" smtClean="0"/>
          </a:p>
          <a:p>
            <a:r>
              <a:rPr lang="en-US" sz="4000" dirty="0" smtClean="0"/>
              <a:t>O come, O come Emmanuel,</a:t>
            </a:r>
          </a:p>
          <a:p>
            <a:r>
              <a:rPr lang="en-US" sz="4000" dirty="0" smtClean="0"/>
              <a:t>And ransom captive Israel, </a:t>
            </a:r>
          </a:p>
          <a:p>
            <a:r>
              <a:rPr lang="en-US" sz="4000" dirty="0" smtClean="0"/>
              <a:t>That mourns in lowly exile here,</a:t>
            </a:r>
          </a:p>
          <a:p>
            <a:r>
              <a:rPr lang="en-US" sz="4000" dirty="0" smtClean="0"/>
              <a:t>Until the Son of God appear.</a:t>
            </a:r>
          </a:p>
          <a:p>
            <a:r>
              <a:rPr lang="en-US" sz="4000" i="1" dirty="0" smtClean="0"/>
              <a:t>Refrain</a:t>
            </a:r>
            <a:endParaRPr lang="en-US" sz="4000" i="1" dirty="0"/>
          </a:p>
          <a:p>
            <a:r>
              <a:rPr lang="en-US" sz="4000" dirty="0" smtClean="0"/>
              <a:t>Rejoice! Rejoice! O Israel, </a:t>
            </a:r>
          </a:p>
          <a:p>
            <a:r>
              <a:rPr lang="en-US" sz="4000" dirty="0" smtClean="0"/>
              <a:t>To thee shall come Emmanuel. </a:t>
            </a:r>
          </a:p>
        </p:txBody>
      </p:sp>
    </p:spTree>
    <p:extLst>
      <p:ext uri="{BB962C8B-B14F-4D97-AF65-F5344CB8AC3E}">
        <p14:creationId xmlns:p14="http://schemas.microsoft.com/office/powerpoint/2010/main" val="200047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65" y="449197"/>
            <a:ext cx="8270838" cy="6247865"/>
          </a:xfrm>
          <a:prstGeom prst="rect">
            <a:avLst/>
          </a:prstGeom>
          <a:noFill/>
        </p:spPr>
        <p:txBody>
          <a:bodyPr wrap="square" rtlCol="0">
            <a:spAutoFit/>
          </a:bodyPr>
          <a:lstStyle/>
          <a:p>
            <a:pPr algn="ctr"/>
            <a:r>
              <a:rPr lang="en-US" sz="2800" i="1" dirty="0" smtClean="0"/>
              <a:t>Come, All Ye Faithful</a:t>
            </a:r>
          </a:p>
          <a:p>
            <a:pPr algn="ctr"/>
            <a:endParaRPr lang="en-US" sz="2800" i="1" dirty="0" smtClean="0"/>
          </a:p>
          <a:p>
            <a:r>
              <a:rPr lang="en-US" sz="2800" dirty="0" smtClean="0"/>
              <a:t>O come, all ye faithful, joyful and triumphant,</a:t>
            </a:r>
          </a:p>
          <a:p>
            <a:r>
              <a:rPr lang="en-US" sz="2800" dirty="0" smtClean="0"/>
              <a:t>O come ye, o come ye to Bethlehem;</a:t>
            </a:r>
          </a:p>
          <a:p>
            <a:r>
              <a:rPr lang="en-US" sz="2800" dirty="0" smtClean="0"/>
              <a:t>Come and behold him born the King of angels:</a:t>
            </a:r>
          </a:p>
          <a:p>
            <a:r>
              <a:rPr lang="en-US" sz="2800" dirty="0" smtClean="0"/>
              <a:t>O come let us adore Him, O come let us adore Him,</a:t>
            </a:r>
          </a:p>
          <a:p>
            <a:r>
              <a:rPr lang="en-US" sz="2800" dirty="0" smtClean="0"/>
              <a:t>O come let us adore Him, Christ the Lord.</a:t>
            </a:r>
          </a:p>
          <a:p>
            <a:pPr marL="285750" indent="-285750">
              <a:buFontTx/>
              <a:buChar char="•"/>
            </a:pPr>
            <a:endParaRPr lang="en-US" sz="2800" dirty="0"/>
          </a:p>
          <a:p>
            <a:r>
              <a:rPr lang="en-US" sz="2800" dirty="0" smtClean="0"/>
              <a:t>Sing, choirs of angels, sing in exultation,</a:t>
            </a:r>
          </a:p>
          <a:p>
            <a:r>
              <a:rPr lang="en-US" sz="2800" dirty="0" smtClean="0"/>
              <a:t>Sing all ye citizens of </a:t>
            </a:r>
            <a:r>
              <a:rPr lang="en-US" sz="2800" dirty="0" err="1" smtClean="0"/>
              <a:t>heav’n</a:t>
            </a:r>
            <a:r>
              <a:rPr lang="en-US" sz="2800" dirty="0" smtClean="0"/>
              <a:t>  above.</a:t>
            </a:r>
          </a:p>
          <a:p>
            <a:r>
              <a:rPr lang="en-US" sz="2800" dirty="0" smtClean="0"/>
              <a:t>Glory to God in the highest:</a:t>
            </a:r>
          </a:p>
          <a:p>
            <a:r>
              <a:rPr lang="en-US" sz="2800" dirty="0" smtClean="0"/>
              <a:t>O come let us adore Him, O come let us adore Him,</a:t>
            </a:r>
          </a:p>
          <a:p>
            <a:r>
              <a:rPr lang="en-US" sz="2800" dirty="0" smtClean="0"/>
              <a:t>O come let us adore Him, Christ the Lord.</a:t>
            </a:r>
          </a:p>
          <a:p>
            <a:pPr marL="285750" indent="-285750">
              <a:buFontTx/>
              <a:buChar char="•"/>
            </a:pPr>
            <a:endParaRPr lang="en-US" dirty="0" smtClean="0"/>
          </a:p>
          <a:p>
            <a:endParaRPr lang="en-US" dirty="0" smtClean="0"/>
          </a:p>
        </p:txBody>
      </p:sp>
    </p:spTree>
    <p:extLst>
      <p:ext uri="{BB962C8B-B14F-4D97-AF65-F5344CB8AC3E}">
        <p14:creationId xmlns:p14="http://schemas.microsoft.com/office/powerpoint/2010/main" val="260289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188" y="402728"/>
            <a:ext cx="8301815" cy="3908762"/>
          </a:xfrm>
          <a:prstGeom prst="rect">
            <a:avLst/>
          </a:prstGeom>
          <a:noFill/>
        </p:spPr>
        <p:txBody>
          <a:bodyPr wrap="square" rtlCol="0">
            <a:spAutoFit/>
          </a:bodyPr>
          <a:lstStyle/>
          <a:p>
            <a:pPr algn="ctr"/>
            <a:r>
              <a:rPr lang="en-US" sz="3200" dirty="0" smtClean="0">
                <a:latin typeface="Apple Chancery"/>
                <a:cs typeface="Apple Chancery"/>
              </a:rPr>
              <a:t>Luke 2: </a:t>
            </a:r>
            <a:r>
              <a:rPr lang="en-US" sz="3200" dirty="0" smtClean="0">
                <a:latin typeface="Apple Chancery"/>
                <a:cs typeface="Apple Chancery"/>
              </a:rPr>
              <a:t>19-20</a:t>
            </a:r>
            <a:endParaRPr lang="en-US" sz="3200" dirty="0" smtClean="0">
              <a:latin typeface="Apple Chancery"/>
              <a:cs typeface="Apple Chancery"/>
            </a:endParaRPr>
          </a:p>
          <a:p>
            <a:endParaRPr lang="en-US" dirty="0"/>
          </a:p>
          <a:p>
            <a:r>
              <a:rPr lang="en-CA" sz="3600" dirty="0"/>
              <a:t>As for Mary, she treasured all these things and pondered them in her heart. And the shepherds went back glorifying and praising God for all they had heard and seen, just as they had been told. </a:t>
            </a:r>
          </a:p>
          <a:p>
            <a:endParaRPr lang="en-US" dirty="0"/>
          </a:p>
        </p:txBody>
      </p:sp>
    </p:spTree>
    <p:extLst>
      <p:ext uri="{BB962C8B-B14F-4D97-AF65-F5344CB8AC3E}">
        <p14:creationId xmlns:p14="http://schemas.microsoft.com/office/powerpoint/2010/main" val="3124460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donna&amp;chi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973" y="-35298"/>
            <a:ext cx="6014402" cy="6893298"/>
          </a:xfrm>
          <a:prstGeom prst="rect">
            <a:avLst/>
          </a:prstGeom>
        </p:spPr>
      </p:pic>
    </p:spTree>
    <p:extLst>
      <p:ext uri="{BB962C8B-B14F-4D97-AF65-F5344CB8AC3E}">
        <p14:creationId xmlns:p14="http://schemas.microsoft.com/office/powerpoint/2010/main" val="4128799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700" y="387239"/>
            <a:ext cx="8348280" cy="5016758"/>
          </a:xfrm>
          <a:prstGeom prst="rect">
            <a:avLst/>
          </a:prstGeom>
          <a:noFill/>
        </p:spPr>
        <p:txBody>
          <a:bodyPr wrap="square" rtlCol="0">
            <a:spAutoFit/>
          </a:bodyPr>
          <a:lstStyle/>
          <a:p>
            <a:pPr algn="ctr"/>
            <a:r>
              <a:rPr lang="en-US" sz="4000" i="1" dirty="0" smtClean="0"/>
              <a:t>Joy to the World</a:t>
            </a:r>
          </a:p>
          <a:p>
            <a:endParaRPr lang="en-US" sz="4000" dirty="0" smtClean="0"/>
          </a:p>
          <a:p>
            <a:r>
              <a:rPr lang="en-US" sz="4000" dirty="0" smtClean="0"/>
              <a:t>Joy to the world! The Lord is come:</a:t>
            </a:r>
          </a:p>
          <a:p>
            <a:r>
              <a:rPr lang="en-US" sz="4000" dirty="0" smtClean="0"/>
              <a:t>Let earth receive her King:</a:t>
            </a:r>
          </a:p>
          <a:p>
            <a:r>
              <a:rPr lang="en-US" sz="4000" dirty="0" smtClean="0"/>
              <a:t>Let every heart prepare </a:t>
            </a:r>
            <a:r>
              <a:rPr lang="en-US" sz="4000" dirty="0"/>
              <a:t>H</a:t>
            </a:r>
            <a:r>
              <a:rPr lang="en-US" sz="4000" dirty="0" smtClean="0"/>
              <a:t>im room.</a:t>
            </a:r>
          </a:p>
          <a:p>
            <a:r>
              <a:rPr lang="en-US" sz="4000" dirty="0" smtClean="0"/>
              <a:t>And </a:t>
            </a:r>
            <a:r>
              <a:rPr lang="en-US" sz="4000" dirty="0" err="1" smtClean="0"/>
              <a:t>heav’n</a:t>
            </a:r>
            <a:r>
              <a:rPr lang="en-US" sz="4000" dirty="0" smtClean="0"/>
              <a:t> and nature sing, </a:t>
            </a:r>
          </a:p>
          <a:p>
            <a:r>
              <a:rPr lang="en-US" sz="4000" dirty="0" smtClean="0"/>
              <a:t>And </a:t>
            </a:r>
            <a:r>
              <a:rPr lang="en-US" sz="4000" dirty="0" err="1" smtClean="0"/>
              <a:t>heav’n</a:t>
            </a:r>
            <a:r>
              <a:rPr lang="en-US" sz="4000" dirty="0" smtClean="0"/>
              <a:t> and nature sing, </a:t>
            </a:r>
          </a:p>
          <a:p>
            <a:r>
              <a:rPr lang="en-US" sz="4000" dirty="0" smtClean="0"/>
              <a:t>And </a:t>
            </a:r>
            <a:r>
              <a:rPr lang="en-US" sz="4000" dirty="0" err="1" smtClean="0"/>
              <a:t>heav’n</a:t>
            </a:r>
            <a:r>
              <a:rPr lang="en-US" sz="4000" dirty="0" smtClean="0"/>
              <a:t> and </a:t>
            </a:r>
            <a:r>
              <a:rPr lang="en-US" sz="4000" dirty="0" err="1" smtClean="0"/>
              <a:t>heav’n</a:t>
            </a:r>
            <a:r>
              <a:rPr lang="en-US" sz="4000" dirty="0" smtClean="0"/>
              <a:t> and nature sing.</a:t>
            </a:r>
            <a:endParaRPr lang="en-US" sz="4000" dirty="0"/>
          </a:p>
        </p:txBody>
      </p:sp>
    </p:spTree>
    <p:extLst>
      <p:ext uri="{BB962C8B-B14F-4D97-AF65-F5344CB8AC3E}">
        <p14:creationId xmlns:p14="http://schemas.microsoft.com/office/powerpoint/2010/main" val="135758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46" y="309791"/>
            <a:ext cx="8456700" cy="5016758"/>
          </a:xfrm>
          <a:prstGeom prst="rect">
            <a:avLst/>
          </a:prstGeom>
          <a:noFill/>
        </p:spPr>
        <p:txBody>
          <a:bodyPr wrap="square" rtlCol="0">
            <a:spAutoFit/>
          </a:bodyPr>
          <a:lstStyle/>
          <a:p>
            <a:endParaRPr lang="en-US" sz="4000" dirty="0" smtClean="0"/>
          </a:p>
          <a:p>
            <a:r>
              <a:rPr lang="en-US" sz="4000" dirty="0" smtClean="0"/>
              <a:t>Joy to the world! the Saviour reigns;</a:t>
            </a:r>
          </a:p>
          <a:p>
            <a:r>
              <a:rPr lang="en-US" sz="4000" dirty="0" smtClean="0"/>
              <a:t>Let men their songs employ, </a:t>
            </a:r>
          </a:p>
          <a:p>
            <a:r>
              <a:rPr lang="en-US" sz="4000" dirty="0" smtClean="0"/>
              <a:t>While fields and floods, rocks, hills and plains</a:t>
            </a:r>
          </a:p>
          <a:p>
            <a:r>
              <a:rPr lang="en-US" sz="4000" dirty="0" smtClean="0"/>
              <a:t>Repeat the sounding joy, </a:t>
            </a:r>
          </a:p>
          <a:p>
            <a:r>
              <a:rPr lang="en-US" sz="4000" dirty="0" smtClean="0"/>
              <a:t>Repeat the sounding joy, </a:t>
            </a:r>
          </a:p>
          <a:p>
            <a:r>
              <a:rPr lang="en-US" sz="4000" dirty="0" smtClean="0"/>
              <a:t>Repeat, repeat the sounding joy.</a:t>
            </a:r>
          </a:p>
        </p:txBody>
      </p:sp>
    </p:spTree>
    <p:extLst>
      <p:ext uri="{BB962C8B-B14F-4D97-AF65-F5344CB8AC3E}">
        <p14:creationId xmlns:p14="http://schemas.microsoft.com/office/powerpoint/2010/main" val="949589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46" y="371749"/>
            <a:ext cx="8503165" cy="6832640"/>
          </a:xfrm>
          <a:prstGeom prst="rect">
            <a:avLst/>
          </a:prstGeom>
          <a:noFill/>
        </p:spPr>
        <p:txBody>
          <a:bodyPr wrap="square" rtlCol="0">
            <a:spAutoFit/>
          </a:bodyPr>
          <a:lstStyle/>
          <a:p>
            <a:r>
              <a:rPr lang="en-US" sz="2800" dirty="0" smtClean="0">
                <a:latin typeface="Apple Chancery"/>
                <a:cs typeface="Apple Chancery"/>
              </a:rPr>
              <a:t>                           Matthew 2: 1-2, 9-11              </a:t>
            </a:r>
          </a:p>
          <a:p>
            <a:endParaRPr lang="en-US" dirty="0" smtClean="0"/>
          </a:p>
          <a:p>
            <a:r>
              <a:rPr lang="en-CA" sz="2800" dirty="0" smtClean="0"/>
              <a:t>After Jesus had been born at Bethlehem in Judaea during the reign of King Herod, suddenly some wise men came to Jerusalem from the east asking, “Where is the infant king of the Jews? We saw his star as it rose and have come to do him homage.” …Having listened to what the king had to say, they set out. And suddenly the star they had seen rising went forward and halted over the place where the child was. The sight of the star filled them with delight, and going into the house they saw the child with his mother Mary, and falling to their knees they did him homage. Then, opening their treasures, they offered him gifts of gold and frankincense and myrrh. </a:t>
            </a:r>
          </a:p>
          <a:p>
            <a:endParaRPr lang="en-US" sz="2800" dirty="0"/>
          </a:p>
          <a:p>
            <a:endParaRPr lang="en-US" sz="2800" dirty="0"/>
          </a:p>
        </p:txBody>
      </p:sp>
    </p:spTree>
    <p:extLst>
      <p:ext uri="{BB962C8B-B14F-4D97-AF65-F5344CB8AC3E}">
        <p14:creationId xmlns:p14="http://schemas.microsoft.com/office/powerpoint/2010/main" val="3582668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seMe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13" y="0"/>
            <a:ext cx="10356040" cy="6858000"/>
          </a:xfrm>
          <a:prstGeom prst="rect">
            <a:avLst/>
          </a:prstGeom>
        </p:spPr>
      </p:pic>
    </p:spTree>
    <p:extLst>
      <p:ext uri="{BB962C8B-B14F-4D97-AF65-F5344CB8AC3E}">
        <p14:creationId xmlns:p14="http://schemas.microsoft.com/office/powerpoint/2010/main" val="194230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kings-worship-jes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25000" cy="6858000"/>
          </a:xfrm>
          <a:prstGeom prst="rect">
            <a:avLst/>
          </a:prstGeom>
        </p:spPr>
      </p:pic>
    </p:spTree>
    <p:extLst>
      <p:ext uri="{BB962C8B-B14F-4D97-AF65-F5344CB8AC3E}">
        <p14:creationId xmlns:p14="http://schemas.microsoft.com/office/powerpoint/2010/main" val="1503875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769" y="309791"/>
            <a:ext cx="8394746" cy="6463309"/>
          </a:xfrm>
          <a:prstGeom prst="rect">
            <a:avLst/>
          </a:prstGeom>
          <a:noFill/>
        </p:spPr>
        <p:txBody>
          <a:bodyPr wrap="square" rtlCol="0">
            <a:spAutoFit/>
          </a:bodyPr>
          <a:lstStyle/>
          <a:p>
            <a:pPr algn="ctr"/>
            <a:r>
              <a:rPr lang="en-US" sz="3600" i="1" dirty="0" smtClean="0"/>
              <a:t>We Three Kings of Orient Are</a:t>
            </a:r>
          </a:p>
          <a:p>
            <a:r>
              <a:rPr lang="en-US" sz="3600" dirty="0" smtClean="0"/>
              <a:t>We three kings of Orient are</a:t>
            </a:r>
          </a:p>
          <a:p>
            <a:r>
              <a:rPr lang="en-US" sz="3600" dirty="0" smtClean="0"/>
              <a:t>Bearing gifts we traverse afar.</a:t>
            </a:r>
          </a:p>
          <a:p>
            <a:r>
              <a:rPr lang="en-US" sz="3600" dirty="0" smtClean="0"/>
              <a:t>Field and fountain, moor and mountain,</a:t>
            </a:r>
          </a:p>
          <a:p>
            <a:r>
              <a:rPr lang="en-US" sz="3600" dirty="0" smtClean="0"/>
              <a:t>Following yonder star.</a:t>
            </a:r>
          </a:p>
          <a:p>
            <a:endParaRPr lang="en-US" sz="3600" dirty="0"/>
          </a:p>
          <a:p>
            <a:r>
              <a:rPr lang="en-US" sz="3600" i="1" dirty="0" smtClean="0"/>
              <a:t>Refrain</a:t>
            </a:r>
          </a:p>
          <a:p>
            <a:r>
              <a:rPr lang="en-US" sz="3600" dirty="0" smtClean="0"/>
              <a:t>Star of wonder, star of night.</a:t>
            </a:r>
          </a:p>
          <a:p>
            <a:r>
              <a:rPr lang="en-US" sz="3600" dirty="0" smtClean="0"/>
              <a:t>Star with royal beauty bright.</a:t>
            </a:r>
          </a:p>
          <a:p>
            <a:r>
              <a:rPr lang="en-US" sz="3600" dirty="0" smtClean="0"/>
              <a:t>Westward leading, still proceeding, </a:t>
            </a:r>
          </a:p>
          <a:p>
            <a:r>
              <a:rPr lang="en-US" sz="3600" dirty="0" smtClean="0"/>
              <a:t>Guide us to thy perfect light.</a:t>
            </a:r>
          </a:p>
          <a:p>
            <a:endParaRPr lang="en-US" dirty="0"/>
          </a:p>
        </p:txBody>
      </p:sp>
    </p:spTree>
    <p:extLst>
      <p:ext uri="{BB962C8B-B14F-4D97-AF65-F5344CB8AC3E}">
        <p14:creationId xmlns:p14="http://schemas.microsoft.com/office/powerpoint/2010/main" val="170827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700" y="418218"/>
            <a:ext cx="8332792" cy="6524863"/>
          </a:xfrm>
          <a:prstGeom prst="rect">
            <a:avLst/>
          </a:prstGeom>
          <a:noFill/>
        </p:spPr>
        <p:txBody>
          <a:bodyPr wrap="square" rtlCol="0">
            <a:spAutoFit/>
          </a:bodyPr>
          <a:lstStyle/>
          <a:p>
            <a:r>
              <a:rPr lang="en-US" sz="4000" dirty="0" smtClean="0"/>
              <a:t>Born a King on Bethlehem’s plain,</a:t>
            </a:r>
          </a:p>
          <a:p>
            <a:r>
              <a:rPr lang="en-US" sz="4000" dirty="0" smtClean="0"/>
              <a:t>Gold I bring to crown Him again,</a:t>
            </a:r>
          </a:p>
          <a:p>
            <a:r>
              <a:rPr lang="en-US" sz="4000" dirty="0" smtClean="0"/>
              <a:t>King forever, ceasing never,</a:t>
            </a:r>
          </a:p>
          <a:p>
            <a:r>
              <a:rPr lang="en-US" sz="4000" dirty="0" smtClean="0"/>
              <a:t>Over us all to reign.</a:t>
            </a:r>
          </a:p>
          <a:p>
            <a:endParaRPr lang="en-US" sz="4000" dirty="0"/>
          </a:p>
          <a:p>
            <a:r>
              <a:rPr lang="en-US" sz="4000" i="1" dirty="0" smtClean="0"/>
              <a:t>Refrain</a:t>
            </a:r>
          </a:p>
          <a:p>
            <a:r>
              <a:rPr lang="en-US" sz="4000" dirty="0" smtClean="0"/>
              <a:t>Star of wonder, star of night.</a:t>
            </a:r>
          </a:p>
          <a:p>
            <a:r>
              <a:rPr lang="en-US" sz="4000" dirty="0" smtClean="0"/>
              <a:t>Star with royal beauty bright.</a:t>
            </a:r>
          </a:p>
          <a:p>
            <a:r>
              <a:rPr lang="en-US" sz="4000" dirty="0" smtClean="0"/>
              <a:t>Westward leading, still proceeding, </a:t>
            </a:r>
          </a:p>
          <a:p>
            <a:r>
              <a:rPr lang="en-US" sz="4000" dirty="0" smtClean="0"/>
              <a:t>Guide us to thy perfect light.</a:t>
            </a:r>
          </a:p>
          <a:p>
            <a:endParaRPr lang="en-US" dirty="0"/>
          </a:p>
        </p:txBody>
      </p:sp>
    </p:spTree>
    <p:extLst>
      <p:ext uri="{BB962C8B-B14F-4D97-AF65-F5344CB8AC3E}">
        <p14:creationId xmlns:p14="http://schemas.microsoft.com/office/powerpoint/2010/main" val="1746260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538" y="495666"/>
            <a:ext cx="8193396" cy="6247864"/>
          </a:xfrm>
          <a:prstGeom prst="rect">
            <a:avLst/>
          </a:prstGeom>
          <a:noFill/>
        </p:spPr>
        <p:txBody>
          <a:bodyPr wrap="square" rtlCol="0">
            <a:spAutoFit/>
          </a:bodyPr>
          <a:lstStyle/>
          <a:p>
            <a:r>
              <a:rPr lang="en-US" sz="4000" dirty="0" smtClean="0"/>
              <a:t>Come thou dayspring, come and cheer</a:t>
            </a:r>
          </a:p>
          <a:p>
            <a:r>
              <a:rPr lang="en-US" sz="4000" dirty="0" smtClean="0"/>
              <a:t>Our spirits by </a:t>
            </a:r>
            <a:r>
              <a:rPr lang="en-US" sz="4000" dirty="0" err="1" smtClean="0"/>
              <a:t>thine</a:t>
            </a:r>
            <a:r>
              <a:rPr lang="en-US" sz="4000" dirty="0" smtClean="0"/>
              <a:t> advent here.</a:t>
            </a:r>
          </a:p>
          <a:p>
            <a:r>
              <a:rPr lang="en-US" sz="4000" dirty="0" smtClean="0"/>
              <a:t>Disperse the gloomy clouds of night,</a:t>
            </a:r>
          </a:p>
          <a:p>
            <a:r>
              <a:rPr lang="en-US" sz="4000" dirty="0" smtClean="0"/>
              <a:t>And Death’s dark shadows put to flight.</a:t>
            </a:r>
          </a:p>
          <a:p>
            <a:pPr marL="571500" indent="-571500">
              <a:buFontTx/>
              <a:buChar char="•"/>
            </a:pPr>
            <a:endParaRPr lang="en-US" sz="4000" dirty="0"/>
          </a:p>
          <a:p>
            <a:r>
              <a:rPr lang="en-US" sz="4000" i="1" dirty="0" smtClean="0"/>
              <a:t>Refrain</a:t>
            </a:r>
          </a:p>
          <a:p>
            <a:r>
              <a:rPr lang="en-US" sz="4000" dirty="0" smtClean="0"/>
              <a:t>Rejoice! Rejoice! O Israel, </a:t>
            </a:r>
          </a:p>
          <a:p>
            <a:r>
              <a:rPr lang="en-US" sz="4000" dirty="0" smtClean="0"/>
              <a:t>To thee shall come Emmanuel. </a:t>
            </a:r>
          </a:p>
          <a:p>
            <a:r>
              <a:rPr lang="en-US" sz="4000" dirty="0" smtClean="0"/>
              <a:t> </a:t>
            </a:r>
            <a:endParaRPr lang="en-US" sz="4000" dirty="0"/>
          </a:p>
        </p:txBody>
      </p:sp>
    </p:spTree>
    <p:extLst>
      <p:ext uri="{BB962C8B-B14F-4D97-AF65-F5344CB8AC3E}">
        <p14:creationId xmlns:p14="http://schemas.microsoft.com/office/powerpoint/2010/main" val="3286322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46" y="356260"/>
            <a:ext cx="8518654" cy="6278642"/>
          </a:xfrm>
          <a:prstGeom prst="rect">
            <a:avLst/>
          </a:prstGeom>
          <a:noFill/>
        </p:spPr>
        <p:txBody>
          <a:bodyPr wrap="square" rtlCol="0">
            <a:spAutoFit/>
          </a:bodyPr>
          <a:lstStyle/>
          <a:p>
            <a:pPr algn="ctr"/>
            <a:r>
              <a:rPr lang="en-US" sz="4000" i="1" dirty="0" smtClean="0"/>
              <a:t>Silent Night</a:t>
            </a:r>
          </a:p>
          <a:p>
            <a:pPr algn="ctr"/>
            <a:endParaRPr lang="en-US" sz="4000" i="1" dirty="0" smtClean="0"/>
          </a:p>
          <a:p>
            <a:r>
              <a:rPr lang="en-US" sz="4000" dirty="0" smtClean="0"/>
              <a:t>Silent night! Holy night! </a:t>
            </a:r>
          </a:p>
          <a:p>
            <a:r>
              <a:rPr lang="en-US" sz="4000" dirty="0" smtClean="0"/>
              <a:t>All is calm, all is bright;</a:t>
            </a:r>
          </a:p>
          <a:p>
            <a:r>
              <a:rPr lang="en-US" sz="4000" dirty="0" smtClean="0"/>
              <a:t>Round yon virgin mother and child, </a:t>
            </a:r>
          </a:p>
          <a:p>
            <a:r>
              <a:rPr lang="en-US" sz="4000" dirty="0" smtClean="0"/>
              <a:t>Holy infant so tender and mild,</a:t>
            </a:r>
          </a:p>
          <a:p>
            <a:r>
              <a:rPr lang="en-US" sz="4000" dirty="0" smtClean="0"/>
              <a:t>Sleep in heavenly peace, </a:t>
            </a:r>
          </a:p>
          <a:p>
            <a:r>
              <a:rPr lang="en-US" sz="4000" dirty="0" smtClean="0"/>
              <a:t>Sleep in heavenly peace.</a:t>
            </a:r>
          </a:p>
          <a:p>
            <a:endParaRPr lang="en-US" sz="3200" dirty="0"/>
          </a:p>
          <a:p>
            <a:endParaRPr lang="en-US" sz="3200" dirty="0" smtClean="0"/>
          </a:p>
          <a:p>
            <a:endParaRPr lang="en-US" dirty="0" smtClean="0"/>
          </a:p>
        </p:txBody>
      </p:sp>
    </p:spTree>
    <p:extLst>
      <p:ext uri="{BB962C8B-B14F-4D97-AF65-F5344CB8AC3E}">
        <p14:creationId xmlns:p14="http://schemas.microsoft.com/office/powerpoint/2010/main" val="1329044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65" y="325281"/>
            <a:ext cx="8193396" cy="3785652"/>
          </a:xfrm>
          <a:prstGeom prst="rect">
            <a:avLst/>
          </a:prstGeom>
          <a:noFill/>
        </p:spPr>
        <p:txBody>
          <a:bodyPr wrap="square" rtlCol="0">
            <a:spAutoFit/>
          </a:bodyPr>
          <a:lstStyle/>
          <a:p>
            <a:r>
              <a:rPr lang="en-US" sz="4000" dirty="0" smtClean="0"/>
              <a:t>Silent night! Holy night! </a:t>
            </a:r>
          </a:p>
          <a:p>
            <a:r>
              <a:rPr lang="en-US" sz="4000" dirty="0" smtClean="0"/>
              <a:t>Shepherds quake at the sight:</a:t>
            </a:r>
          </a:p>
          <a:p>
            <a:r>
              <a:rPr lang="en-US" sz="4000" dirty="0" smtClean="0"/>
              <a:t>Glories stream from heaven afar, </a:t>
            </a:r>
          </a:p>
          <a:p>
            <a:r>
              <a:rPr lang="en-US" sz="4000" dirty="0" err="1" smtClean="0"/>
              <a:t>Heav’nly</a:t>
            </a:r>
            <a:r>
              <a:rPr lang="en-US" sz="4000" dirty="0" smtClean="0"/>
              <a:t> hosts sing Alleluia.</a:t>
            </a:r>
          </a:p>
          <a:p>
            <a:r>
              <a:rPr lang="en-US" sz="4000" dirty="0" smtClean="0"/>
              <a:t>Christ the Saviour is born!</a:t>
            </a:r>
          </a:p>
          <a:p>
            <a:r>
              <a:rPr lang="en-US" sz="4000" dirty="0" smtClean="0"/>
              <a:t>Christ the Saviour is born!</a:t>
            </a:r>
            <a:endParaRPr lang="en-US" sz="4000" dirty="0"/>
          </a:p>
        </p:txBody>
      </p:sp>
    </p:spTree>
    <p:extLst>
      <p:ext uri="{BB962C8B-B14F-4D97-AF65-F5344CB8AC3E}">
        <p14:creationId xmlns:p14="http://schemas.microsoft.com/office/powerpoint/2010/main" val="3461723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ncis&amp;BabyJesu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 y="9170"/>
            <a:ext cx="9143542" cy="6848830"/>
          </a:xfrm>
          <a:prstGeom prst="rect">
            <a:avLst/>
          </a:prstGeom>
        </p:spPr>
      </p:pic>
    </p:spTree>
    <p:extLst>
      <p:ext uri="{BB962C8B-B14F-4D97-AF65-F5344CB8AC3E}">
        <p14:creationId xmlns:p14="http://schemas.microsoft.com/office/powerpoint/2010/main" val="86513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608" y="170385"/>
            <a:ext cx="8007534" cy="6986527"/>
          </a:xfrm>
          <a:prstGeom prst="rect">
            <a:avLst/>
          </a:prstGeom>
          <a:noFill/>
        </p:spPr>
        <p:txBody>
          <a:bodyPr wrap="square" rtlCol="0">
            <a:spAutoFit/>
          </a:bodyPr>
          <a:lstStyle/>
          <a:p>
            <a:pPr algn="ctr"/>
            <a:r>
              <a:rPr lang="en-CA" sz="3200" dirty="0">
                <a:latin typeface="Apple Chancery"/>
                <a:cs typeface="Apple Chancery"/>
              </a:rPr>
              <a:t> </a:t>
            </a:r>
            <a:r>
              <a:rPr lang="en-CA" sz="3200" dirty="0" smtClean="0">
                <a:latin typeface="Apple Chancery"/>
                <a:cs typeface="Apple Chancery"/>
              </a:rPr>
              <a:t>      </a:t>
            </a:r>
            <a:r>
              <a:rPr lang="en-CA" sz="3200" dirty="0" smtClean="0">
                <a:latin typeface="Apple Chancery"/>
                <a:cs typeface="Apple Chancery"/>
              </a:rPr>
              <a:t>Luke </a:t>
            </a:r>
            <a:r>
              <a:rPr lang="en-CA" sz="3200" dirty="0" smtClean="0">
                <a:latin typeface="Apple Chancery"/>
                <a:cs typeface="Apple Chancery"/>
              </a:rPr>
              <a:t>1:26-</a:t>
            </a:r>
            <a:r>
              <a:rPr lang="en-CA" sz="3200" i="1" dirty="0" smtClean="0">
                <a:latin typeface="Apple Chancery"/>
                <a:cs typeface="Apple Chancery"/>
              </a:rPr>
              <a:t>31             </a:t>
            </a:r>
            <a:endParaRPr lang="en-CA" sz="3200" i="1" dirty="0" smtClean="0">
              <a:latin typeface="Apple Chancery"/>
              <a:cs typeface="Apple Chancery"/>
            </a:endParaRPr>
          </a:p>
          <a:p>
            <a:pPr algn="ctr"/>
            <a:r>
              <a:rPr lang="en-CA" sz="3200" dirty="0" smtClean="0"/>
              <a:t>In </a:t>
            </a:r>
            <a:r>
              <a:rPr lang="en-CA" sz="3200" dirty="0"/>
              <a:t>the sixth month the angel Gabriel was sent by God to a town in Galilee called Nazareth, to a virgin betrothed to a man named Joseph, of the House of David; and the virgin’s name was Mary. He went in and said to her, “Rejoice, you who enjoy God’s favour! The Lord is with you. She was deeply disturbed by these words and asked herself what this greeting could mean, but the angel said to her, “Mary, do not be afraid; you have won God’s favour. Look! You are to conceive in your womb and bear a son, and you must name him Jesus. </a:t>
            </a:r>
          </a:p>
          <a:p>
            <a:endParaRPr lang="en-US" sz="3200" dirty="0"/>
          </a:p>
        </p:txBody>
      </p:sp>
    </p:spTree>
    <p:extLst>
      <p:ext uri="{BB962C8B-B14F-4D97-AF65-F5344CB8AC3E}">
        <p14:creationId xmlns:p14="http://schemas.microsoft.com/office/powerpoint/2010/main" val="33800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unciatio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493" cy="7016768"/>
          </a:xfrm>
          <a:prstGeom prst="rect">
            <a:avLst/>
          </a:prstGeom>
        </p:spPr>
      </p:pic>
    </p:spTree>
    <p:extLst>
      <p:ext uri="{BB962C8B-B14F-4D97-AF65-F5344CB8AC3E}">
        <p14:creationId xmlns:p14="http://schemas.microsoft.com/office/powerpoint/2010/main" val="170283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073" y="511155"/>
            <a:ext cx="7945580" cy="6124754"/>
          </a:xfrm>
          <a:prstGeom prst="rect">
            <a:avLst/>
          </a:prstGeom>
          <a:noFill/>
        </p:spPr>
        <p:txBody>
          <a:bodyPr wrap="square" rtlCol="0">
            <a:spAutoFit/>
          </a:bodyPr>
          <a:lstStyle/>
          <a:p>
            <a:pPr algn="ctr"/>
            <a:r>
              <a:rPr lang="en-US" sz="3200" i="1" dirty="0" smtClean="0"/>
              <a:t>What Child Is This?</a:t>
            </a:r>
            <a:endParaRPr lang="en-US" sz="3200" i="1" dirty="0"/>
          </a:p>
          <a:p>
            <a:r>
              <a:rPr lang="en-US" sz="3600" dirty="0" smtClean="0"/>
              <a:t>What child is this, who laid to rest,</a:t>
            </a:r>
          </a:p>
          <a:p>
            <a:r>
              <a:rPr lang="en-US" sz="3600" dirty="0" smtClean="0"/>
              <a:t>On Mary’s lap is sleeping?</a:t>
            </a:r>
          </a:p>
          <a:p>
            <a:r>
              <a:rPr lang="en-US" sz="3600" dirty="0" smtClean="0"/>
              <a:t>Whom angels greet with anthems sweet,</a:t>
            </a:r>
          </a:p>
          <a:p>
            <a:r>
              <a:rPr lang="en-US" sz="3600" dirty="0" smtClean="0"/>
              <a:t>While shepherds watch are keeping?</a:t>
            </a:r>
          </a:p>
          <a:p>
            <a:endParaRPr lang="en-US" sz="3600" dirty="0"/>
          </a:p>
          <a:p>
            <a:r>
              <a:rPr lang="en-US" sz="3600" i="1" dirty="0" smtClean="0"/>
              <a:t>Refrain</a:t>
            </a:r>
          </a:p>
          <a:p>
            <a:r>
              <a:rPr lang="en-US" sz="3600" dirty="0" smtClean="0"/>
              <a:t>This, this is Christ the King,</a:t>
            </a:r>
          </a:p>
          <a:p>
            <a:r>
              <a:rPr lang="en-US" sz="3600" dirty="0" smtClean="0"/>
              <a:t>Whom shepherds guard and angels sing:</a:t>
            </a:r>
          </a:p>
          <a:p>
            <a:r>
              <a:rPr lang="en-US" sz="3600" dirty="0" smtClean="0"/>
              <a:t>Haste, haste to bring him laud,</a:t>
            </a:r>
          </a:p>
          <a:p>
            <a:r>
              <a:rPr lang="en-US" sz="3600" dirty="0" smtClean="0"/>
              <a:t>The babe, the son of Mary.</a:t>
            </a:r>
            <a:endParaRPr lang="en-US" sz="3600" dirty="0"/>
          </a:p>
        </p:txBody>
      </p:sp>
    </p:spTree>
    <p:extLst>
      <p:ext uri="{BB962C8B-B14F-4D97-AF65-F5344CB8AC3E}">
        <p14:creationId xmlns:p14="http://schemas.microsoft.com/office/powerpoint/2010/main" val="306760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46" y="325281"/>
            <a:ext cx="8456700" cy="7571304"/>
          </a:xfrm>
          <a:prstGeom prst="rect">
            <a:avLst/>
          </a:prstGeom>
          <a:noFill/>
        </p:spPr>
        <p:txBody>
          <a:bodyPr wrap="square" rtlCol="0">
            <a:spAutoFit/>
          </a:bodyPr>
          <a:lstStyle/>
          <a:p>
            <a:r>
              <a:rPr lang="en-US" sz="3600" dirty="0" smtClean="0"/>
              <a:t>Why lies he in such mean estate</a:t>
            </a:r>
          </a:p>
          <a:p>
            <a:r>
              <a:rPr lang="en-US" sz="3600" dirty="0" smtClean="0"/>
              <a:t>Where ox and ass are feeding?</a:t>
            </a:r>
          </a:p>
          <a:p>
            <a:r>
              <a:rPr lang="en-US" sz="3600" dirty="0" smtClean="0"/>
              <a:t>Good Christian fear: for sinners here</a:t>
            </a:r>
          </a:p>
          <a:p>
            <a:r>
              <a:rPr lang="en-US" sz="3600" dirty="0" smtClean="0"/>
              <a:t>The silent Word is pleading.</a:t>
            </a:r>
          </a:p>
          <a:p>
            <a:endParaRPr lang="en-US" sz="3600" dirty="0"/>
          </a:p>
          <a:p>
            <a:r>
              <a:rPr lang="en-US" sz="3600" i="1" dirty="0" smtClean="0"/>
              <a:t>Refrain</a:t>
            </a:r>
          </a:p>
          <a:p>
            <a:r>
              <a:rPr lang="en-US" sz="3600" dirty="0" smtClean="0"/>
              <a:t>This, this is Christ the King,</a:t>
            </a:r>
          </a:p>
          <a:p>
            <a:r>
              <a:rPr lang="en-US" sz="3600" dirty="0" smtClean="0"/>
              <a:t>Whom shepherds guard and angels sing:</a:t>
            </a:r>
          </a:p>
          <a:p>
            <a:r>
              <a:rPr lang="en-US" sz="3600" dirty="0" smtClean="0"/>
              <a:t>Haste, haste to bring him laud,</a:t>
            </a:r>
          </a:p>
          <a:p>
            <a:r>
              <a:rPr lang="en-US" sz="3600" dirty="0" smtClean="0"/>
              <a:t>The babe, the son of Mary.</a:t>
            </a:r>
          </a:p>
          <a:p>
            <a:endParaRPr lang="en-US" sz="3600" dirty="0" smtClean="0"/>
          </a:p>
          <a:p>
            <a:endParaRPr lang="en-US" sz="3600" dirty="0"/>
          </a:p>
          <a:p>
            <a:endParaRPr lang="en-US" sz="3600" dirty="0" smtClean="0"/>
          </a:p>
          <a:p>
            <a:endParaRPr lang="en-US" dirty="0"/>
          </a:p>
        </p:txBody>
      </p:sp>
    </p:spTree>
    <p:extLst>
      <p:ext uri="{BB962C8B-B14F-4D97-AF65-F5344CB8AC3E}">
        <p14:creationId xmlns:p14="http://schemas.microsoft.com/office/powerpoint/2010/main" val="36958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677" y="154896"/>
            <a:ext cx="8255349" cy="6555642"/>
          </a:xfrm>
          <a:prstGeom prst="rect">
            <a:avLst/>
          </a:prstGeom>
        </p:spPr>
        <p:txBody>
          <a:bodyPr wrap="square">
            <a:spAutoFit/>
          </a:bodyPr>
          <a:lstStyle/>
          <a:p>
            <a:pPr algn="ctr"/>
            <a:r>
              <a:rPr lang="en-CA" sz="2800" b="1" dirty="0" smtClean="0">
                <a:latin typeface="Apple Chancery"/>
                <a:cs typeface="Apple Chancery"/>
              </a:rPr>
              <a:t>Luke 2:1-7</a:t>
            </a:r>
            <a:endParaRPr lang="en-CA" sz="2400" b="1" dirty="0" smtClean="0">
              <a:latin typeface="Apple Chancery"/>
              <a:cs typeface="Apple Chancery"/>
            </a:endParaRPr>
          </a:p>
          <a:p>
            <a:r>
              <a:rPr lang="en-CA" sz="2800" dirty="0" smtClean="0"/>
              <a:t>Now </a:t>
            </a:r>
            <a:r>
              <a:rPr lang="en-CA" sz="2800" dirty="0"/>
              <a:t>it happened that at this time Caesar Augustus issued a decree that a census should be made of the whole inhabited world. This census – the first – took place while </a:t>
            </a:r>
            <a:r>
              <a:rPr lang="en-CA" sz="2800" dirty="0" err="1"/>
              <a:t>Quirinius</a:t>
            </a:r>
            <a:r>
              <a:rPr lang="en-CA" sz="2800" dirty="0"/>
              <a:t> was governor of Syria, and everyone went to be registered, each to his own town. So Joseph set out from the town of Nazareth, in Galilee for Judaea, to David’s town called Bethlehem, since he was of David’s house and line, in order to be registered together with Mary, his betrothed, who was with child. Now it happened that, while they were there, the time came for her to have her child, and she gave birth to a son, her first-born. She wrapped him in swaddling clothes and laid him in a manger because there was no room for them in the inn. </a:t>
            </a:r>
          </a:p>
        </p:txBody>
      </p:sp>
    </p:spTree>
    <p:extLst>
      <p:ext uri="{BB962C8B-B14F-4D97-AF65-F5344CB8AC3E}">
        <p14:creationId xmlns:p14="http://schemas.microsoft.com/office/powerpoint/2010/main" val="392997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y&amp;JosephTrave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536"/>
            <a:ext cx="9144000" cy="7059536"/>
          </a:xfrm>
          <a:prstGeom prst="rect">
            <a:avLst/>
          </a:prstGeom>
        </p:spPr>
      </p:pic>
    </p:spTree>
    <p:extLst>
      <p:ext uri="{BB962C8B-B14F-4D97-AF65-F5344CB8AC3E}">
        <p14:creationId xmlns:p14="http://schemas.microsoft.com/office/powerpoint/2010/main" val="2634627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1799</TotalTime>
  <Words>1555</Words>
  <Application>Microsoft Office PowerPoint</Application>
  <PresentationFormat>On-screen Show (4:3)</PresentationFormat>
  <Paragraphs>161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P.E.I.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Gabriel</dc:creator>
  <cp:lastModifiedBy>Sherrill Guimond</cp:lastModifiedBy>
  <cp:revision>40</cp:revision>
  <dcterms:created xsi:type="dcterms:W3CDTF">2020-12-04T16:03:29Z</dcterms:created>
  <dcterms:modified xsi:type="dcterms:W3CDTF">2020-12-18T17:55:29Z</dcterms:modified>
</cp:coreProperties>
</file>